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25203150" cy="32404050"/>
  <p:notesSz cx="6858000" cy="9144000"/>
  <p:defaultTextStyle>
    <a:defPPr>
      <a:defRPr lang="fa-IR"/>
    </a:defPPr>
    <a:lvl1pPr marL="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1pPr>
    <a:lvl2pPr marL="164592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2pPr>
    <a:lvl3pPr marL="329184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3pPr>
    <a:lvl4pPr marL="493776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4pPr>
    <a:lvl5pPr marL="658368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5pPr>
    <a:lvl6pPr marL="822960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6pPr>
    <a:lvl7pPr marL="987552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7pPr>
    <a:lvl8pPr marL="1152144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8pPr>
    <a:lvl9pPr marL="13167360" algn="r" defTabSz="3291840" rtl="1" eaLnBrk="1" latinLnBrk="0" hangingPunct="1">
      <a:defRPr sz="6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06">
          <p15:clr>
            <a:srgbClr val="A4A3A4"/>
          </p15:clr>
        </p15:guide>
        <p15:guide id="2" pos="793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46"/>
  </p:normalViewPr>
  <p:slideViewPr>
    <p:cSldViewPr>
      <p:cViewPr>
        <p:scale>
          <a:sx n="20" d="100"/>
          <a:sy n="20" d="100"/>
        </p:scale>
        <p:origin x="1824" y="-930"/>
      </p:cViewPr>
      <p:guideLst>
        <p:guide orient="horz" pos="10206"/>
        <p:guide pos="793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90236" y="10066265"/>
            <a:ext cx="21422678" cy="6945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80473" y="18362295"/>
            <a:ext cx="17642205" cy="828103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937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836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875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704211" y="1732720"/>
            <a:ext cx="4253033" cy="368596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5120" y="1732720"/>
            <a:ext cx="12339044" cy="3685960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876" y="20822604"/>
            <a:ext cx="21422678" cy="6435804"/>
          </a:xfrm>
        </p:spPr>
        <p:txBody>
          <a:bodyPr anchor="t"/>
          <a:lstStyle>
            <a:lvl1pPr algn="r">
              <a:defRPr sz="144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0876" y="13734223"/>
            <a:ext cx="21422678" cy="7088382"/>
          </a:xfrm>
        </p:spPr>
        <p:txBody>
          <a:bodyPr anchor="b"/>
          <a:lstStyle>
            <a:lvl1pPr marL="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1pPr>
            <a:lvl2pPr marL="1645920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2pPr>
            <a:lvl3pPr marL="3291840" indent="0">
              <a:buNone/>
              <a:defRPr sz="5800">
                <a:solidFill>
                  <a:schemeClr val="tx1">
                    <a:tint val="75000"/>
                  </a:schemeClr>
                </a:solidFill>
              </a:defRPr>
            </a:lvl3pPr>
            <a:lvl4pPr marL="493776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4pPr>
            <a:lvl5pPr marL="658368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5pPr>
            <a:lvl6pPr marL="822960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6pPr>
            <a:lvl7pPr marL="987552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7pPr>
            <a:lvl8pPr marL="1152144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8pPr>
            <a:lvl9pPr marL="13167360" indent="0">
              <a:buNone/>
              <a:defRPr sz="5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5120" y="10081262"/>
            <a:ext cx="8296037" cy="28511067"/>
          </a:xfrm>
        </p:spPr>
        <p:txBody>
          <a:bodyPr/>
          <a:lstStyle>
            <a:lvl1pPr>
              <a:defRPr sz="10100"/>
            </a:lvl1pPr>
            <a:lvl2pPr>
              <a:defRPr sz="8600"/>
            </a:lvl2pPr>
            <a:lvl3pPr>
              <a:defRPr sz="72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61209" y="10081262"/>
            <a:ext cx="8296037" cy="28511067"/>
          </a:xfrm>
        </p:spPr>
        <p:txBody>
          <a:bodyPr/>
          <a:lstStyle>
            <a:lvl1pPr>
              <a:defRPr sz="10100"/>
            </a:lvl1pPr>
            <a:lvl2pPr>
              <a:defRPr sz="8600"/>
            </a:lvl2pPr>
            <a:lvl3pPr>
              <a:defRPr sz="7200"/>
            </a:lvl3pPr>
            <a:lvl4pPr>
              <a:defRPr sz="6500"/>
            </a:lvl4pPr>
            <a:lvl5pPr>
              <a:defRPr sz="6500"/>
            </a:lvl5pPr>
            <a:lvl6pPr>
              <a:defRPr sz="6500"/>
            </a:lvl6pPr>
            <a:lvl7pPr>
              <a:defRPr sz="6500"/>
            </a:lvl7pPr>
            <a:lvl8pPr>
              <a:defRPr sz="6500"/>
            </a:lvl8pPr>
            <a:lvl9pPr>
              <a:defRPr sz="6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158" y="1297665"/>
            <a:ext cx="22682835" cy="540067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159" y="7253408"/>
            <a:ext cx="11135768" cy="3022875"/>
          </a:xfrm>
        </p:spPr>
        <p:txBody>
          <a:bodyPr anchor="b"/>
          <a:lstStyle>
            <a:lvl1pPr marL="0" indent="0">
              <a:buNone/>
              <a:defRPr sz="860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500" b="1"/>
            </a:lvl3pPr>
            <a:lvl4pPr marL="4937760" indent="0">
              <a:buNone/>
              <a:defRPr sz="5800" b="1"/>
            </a:lvl4pPr>
            <a:lvl5pPr marL="6583680" indent="0">
              <a:buNone/>
              <a:defRPr sz="5800" b="1"/>
            </a:lvl5pPr>
            <a:lvl6pPr marL="8229600" indent="0">
              <a:buNone/>
              <a:defRPr sz="5800" b="1"/>
            </a:lvl6pPr>
            <a:lvl7pPr marL="9875520" indent="0">
              <a:buNone/>
              <a:defRPr sz="5800" b="1"/>
            </a:lvl7pPr>
            <a:lvl8pPr marL="11521440" indent="0">
              <a:buNone/>
              <a:defRPr sz="5800" b="1"/>
            </a:lvl8pPr>
            <a:lvl9pPr marL="13167360" indent="0">
              <a:buNone/>
              <a:defRPr sz="5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0159" y="10276283"/>
            <a:ext cx="11135768" cy="18669836"/>
          </a:xfrm>
        </p:spPr>
        <p:txBody>
          <a:bodyPr/>
          <a:lstStyle>
            <a:lvl1pPr>
              <a:defRPr sz="8600"/>
            </a:lvl1pPr>
            <a:lvl2pPr>
              <a:defRPr sz="72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802853" y="7253408"/>
            <a:ext cx="11140141" cy="3022875"/>
          </a:xfrm>
        </p:spPr>
        <p:txBody>
          <a:bodyPr anchor="b"/>
          <a:lstStyle>
            <a:lvl1pPr marL="0" indent="0">
              <a:buNone/>
              <a:defRPr sz="8600" b="1"/>
            </a:lvl1pPr>
            <a:lvl2pPr marL="1645920" indent="0">
              <a:buNone/>
              <a:defRPr sz="7200" b="1"/>
            </a:lvl2pPr>
            <a:lvl3pPr marL="3291840" indent="0">
              <a:buNone/>
              <a:defRPr sz="6500" b="1"/>
            </a:lvl3pPr>
            <a:lvl4pPr marL="4937760" indent="0">
              <a:buNone/>
              <a:defRPr sz="5800" b="1"/>
            </a:lvl4pPr>
            <a:lvl5pPr marL="6583680" indent="0">
              <a:buNone/>
              <a:defRPr sz="5800" b="1"/>
            </a:lvl5pPr>
            <a:lvl6pPr marL="8229600" indent="0">
              <a:buNone/>
              <a:defRPr sz="5800" b="1"/>
            </a:lvl6pPr>
            <a:lvl7pPr marL="9875520" indent="0">
              <a:buNone/>
              <a:defRPr sz="5800" b="1"/>
            </a:lvl7pPr>
            <a:lvl8pPr marL="11521440" indent="0">
              <a:buNone/>
              <a:defRPr sz="5800" b="1"/>
            </a:lvl8pPr>
            <a:lvl9pPr marL="13167360" indent="0">
              <a:buNone/>
              <a:defRPr sz="5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802853" y="10276283"/>
            <a:ext cx="11140141" cy="18669836"/>
          </a:xfrm>
        </p:spPr>
        <p:txBody>
          <a:bodyPr/>
          <a:lstStyle>
            <a:lvl1pPr>
              <a:defRPr sz="8600"/>
            </a:lvl1pPr>
            <a:lvl2pPr>
              <a:defRPr sz="7200"/>
            </a:lvl2pPr>
            <a:lvl3pPr>
              <a:defRPr sz="6500"/>
            </a:lvl3pPr>
            <a:lvl4pPr>
              <a:defRPr sz="5800"/>
            </a:lvl4pPr>
            <a:lvl5pPr>
              <a:defRPr sz="5800"/>
            </a:lvl5pPr>
            <a:lvl6pPr>
              <a:defRPr sz="5800"/>
            </a:lvl6pPr>
            <a:lvl7pPr>
              <a:defRPr sz="5800"/>
            </a:lvl7pPr>
            <a:lvl8pPr>
              <a:defRPr sz="5800"/>
            </a:lvl8pPr>
            <a:lvl9pPr>
              <a:defRPr sz="5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0159" y="1290163"/>
            <a:ext cx="8291664" cy="5490686"/>
          </a:xfrm>
        </p:spPr>
        <p:txBody>
          <a:bodyPr anchor="b"/>
          <a:lstStyle>
            <a:lvl1pPr algn="r">
              <a:defRPr sz="72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53731" y="1290164"/>
            <a:ext cx="14089263" cy="27655960"/>
          </a:xfrm>
        </p:spPr>
        <p:txBody>
          <a:bodyPr/>
          <a:lstStyle>
            <a:lvl1pPr>
              <a:defRPr sz="11500"/>
            </a:lvl1pPr>
            <a:lvl2pPr>
              <a:defRPr sz="10100"/>
            </a:lvl2pPr>
            <a:lvl3pPr>
              <a:defRPr sz="86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60159" y="6780850"/>
            <a:ext cx="8291664" cy="22165274"/>
          </a:xfrm>
        </p:spPr>
        <p:txBody>
          <a:bodyPr/>
          <a:lstStyle>
            <a:lvl1pPr marL="0" indent="0">
              <a:buNone/>
              <a:defRPr sz="5000"/>
            </a:lvl1pPr>
            <a:lvl2pPr marL="1645920" indent="0">
              <a:buNone/>
              <a:defRPr sz="4300"/>
            </a:lvl2pPr>
            <a:lvl3pPr marL="3291840" indent="0">
              <a:buNone/>
              <a:defRPr sz="3600"/>
            </a:lvl3pPr>
            <a:lvl4pPr marL="4937760" indent="0">
              <a:buNone/>
              <a:defRPr sz="3200"/>
            </a:lvl4pPr>
            <a:lvl5pPr marL="6583680" indent="0">
              <a:buNone/>
              <a:defRPr sz="3200"/>
            </a:lvl5pPr>
            <a:lvl6pPr marL="8229600" indent="0">
              <a:buNone/>
              <a:defRPr sz="3200"/>
            </a:lvl6pPr>
            <a:lvl7pPr marL="9875520" indent="0">
              <a:buNone/>
              <a:defRPr sz="3200"/>
            </a:lvl7pPr>
            <a:lvl8pPr marL="11521440" indent="0">
              <a:buNone/>
              <a:defRPr sz="3200"/>
            </a:lvl8pPr>
            <a:lvl9pPr marL="1316736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9994" y="22682837"/>
            <a:ext cx="15121890" cy="2677838"/>
          </a:xfrm>
        </p:spPr>
        <p:txBody>
          <a:bodyPr anchor="b"/>
          <a:lstStyle>
            <a:lvl1pPr algn="r">
              <a:defRPr sz="72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939994" y="2895361"/>
            <a:ext cx="15121890" cy="19442430"/>
          </a:xfrm>
        </p:spPr>
        <p:txBody>
          <a:bodyPr/>
          <a:lstStyle>
            <a:lvl1pPr marL="0" indent="0">
              <a:buNone/>
              <a:defRPr sz="11500"/>
            </a:lvl1pPr>
            <a:lvl2pPr marL="1645920" indent="0">
              <a:buNone/>
              <a:defRPr sz="10100"/>
            </a:lvl2pPr>
            <a:lvl3pPr marL="3291840" indent="0">
              <a:buNone/>
              <a:defRPr sz="8600"/>
            </a:lvl3pPr>
            <a:lvl4pPr marL="4937760" indent="0">
              <a:buNone/>
              <a:defRPr sz="7200"/>
            </a:lvl4pPr>
            <a:lvl5pPr marL="6583680" indent="0">
              <a:buNone/>
              <a:defRPr sz="7200"/>
            </a:lvl5pPr>
            <a:lvl6pPr marL="8229600" indent="0">
              <a:buNone/>
              <a:defRPr sz="7200"/>
            </a:lvl6pPr>
            <a:lvl7pPr marL="9875520" indent="0">
              <a:buNone/>
              <a:defRPr sz="7200"/>
            </a:lvl7pPr>
            <a:lvl8pPr marL="11521440" indent="0">
              <a:buNone/>
              <a:defRPr sz="7200"/>
            </a:lvl8pPr>
            <a:lvl9pPr marL="13167360" indent="0">
              <a:buNone/>
              <a:defRPr sz="72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9994" y="25360675"/>
            <a:ext cx="15121890" cy="3802972"/>
          </a:xfrm>
        </p:spPr>
        <p:txBody>
          <a:bodyPr/>
          <a:lstStyle>
            <a:lvl1pPr marL="0" indent="0">
              <a:buNone/>
              <a:defRPr sz="5000"/>
            </a:lvl1pPr>
            <a:lvl2pPr marL="1645920" indent="0">
              <a:buNone/>
              <a:defRPr sz="4300"/>
            </a:lvl2pPr>
            <a:lvl3pPr marL="3291840" indent="0">
              <a:buNone/>
              <a:defRPr sz="3600"/>
            </a:lvl3pPr>
            <a:lvl4pPr marL="4937760" indent="0">
              <a:buNone/>
              <a:defRPr sz="3200"/>
            </a:lvl4pPr>
            <a:lvl5pPr marL="6583680" indent="0">
              <a:buNone/>
              <a:defRPr sz="3200"/>
            </a:lvl5pPr>
            <a:lvl6pPr marL="8229600" indent="0">
              <a:buNone/>
              <a:defRPr sz="3200"/>
            </a:lvl6pPr>
            <a:lvl7pPr marL="9875520" indent="0">
              <a:buNone/>
              <a:defRPr sz="3200"/>
            </a:lvl7pPr>
            <a:lvl8pPr marL="11521440" indent="0">
              <a:buNone/>
              <a:defRPr sz="3200"/>
            </a:lvl8pPr>
            <a:lvl9pPr marL="13167360" indent="0">
              <a:buNone/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0158" y="1297665"/>
            <a:ext cx="22682835" cy="5400675"/>
          </a:xfrm>
          <a:prstGeom prst="rect">
            <a:avLst/>
          </a:prstGeom>
        </p:spPr>
        <p:txBody>
          <a:bodyPr vert="horz" lIns="329184" tIns="164592" rIns="329184" bIns="164592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0158" y="7560950"/>
            <a:ext cx="22682835" cy="21385174"/>
          </a:xfrm>
          <a:prstGeom prst="rect">
            <a:avLst/>
          </a:prstGeom>
        </p:spPr>
        <p:txBody>
          <a:bodyPr vert="horz" lIns="329184" tIns="164592" rIns="329184" bIns="164592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062258" y="30033758"/>
            <a:ext cx="5880735" cy="1725214"/>
          </a:xfrm>
          <a:prstGeom prst="rect">
            <a:avLst/>
          </a:prstGeom>
        </p:spPr>
        <p:txBody>
          <a:bodyPr vert="horz" lIns="329184" tIns="164592" rIns="329184" bIns="164592" rtlCol="1" anchor="ctr"/>
          <a:lstStyle>
            <a:lvl1pPr algn="r">
              <a:defRPr sz="4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0CED1-716E-47D8-A317-681C07DFA2AE}" type="datetimeFigureOut">
              <a:rPr lang="fa-IR" smtClean="0"/>
              <a:t>26/11/1440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611076" y="30033758"/>
            <a:ext cx="7980998" cy="1725214"/>
          </a:xfrm>
          <a:prstGeom prst="rect">
            <a:avLst/>
          </a:prstGeom>
        </p:spPr>
        <p:txBody>
          <a:bodyPr vert="horz" lIns="329184" tIns="164592" rIns="329184" bIns="164592" rtlCol="1" anchor="ctr"/>
          <a:lstStyle>
            <a:lvl1pPr algn="ctr">
              <a:defRPr sz="4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0158" y="30033758"/>
            <a:ext cx="5880735" cy="1725214"/>
          </a:xfrm>
          <a:prstGeom prst="rect">
            <a:avLst/>
          </a:prstGeom>
        </p:spPr>
        <p:txBody>
          <a:bodyPr vert="horz" lIns="329184" tIns="164592" rIns="329184" bIns="164592" rtlCol="1" anchor="ctr"/>
          <a:lstStyle>
            <a:lvl1pPr algn="l">
              <a:defRPr sz="4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EEA20A-8D81-4DB5-A1A0-CFB8B27ACC64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91840" rtl="1" eaLnBrk="1" latinLnBrk="0" hangingPunct="1">
        <a:spcBef>
          <a:spcPct val="0"/>
        </a:spcBef>
        <a:buNone/>
        <a:defRPr sz="15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34440" indent="-1234440" algn="r" defTabSz="3291840" rtl="1" eaLnBrk="1" latinLnBrk="0" hangingPunct="1">
        <a:spcBef>
          <a:spcPct val="20000"/>
        </a:spcBef>
        <a:buFont typeface="Arial" pitchFamily="34" charset="0"/>
        <a:buChar char="•"/>
        <a:defRPr sz="11500" kern="1200">
          <a:solidFill>
            <a:schemeClr val="tx1"/>
          </a:solidFill>
          <a:latin typeface="+mn-lt"/>
          <a:ea typeface="+mn-ea"/>
          <a:cs typeface="+mn-cs"/>
        </a:defRPr>
      </a:lvl1pPr>
      <a:lvl2pPr marL="2674620" indent="-1028700" algn="r" defTabSz="3291840" rtl="1" eaLnBrk="1" latinLnBrk="0" hangingPunct="1">
        <a:spcBef>
          <a:spcPct val="20000"/>
        </a:spcBef>
        <a:buFont typeface="Arial" pitchFamily="34" charset="0"/>
        <a:buChar char="–"/>
        <a:defRPr sz="101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indent="-822960" algn="r" defTabSz="3291840" rtl="1" eaLnBrk="1" latinLnBrk="0" hangingPunct="1">
        <a:spcBef>
          <a:spcPct val="20000"/>
        </a:spcBef>
        <a:buFont typeface="Arial" pitchFamily="34" charset="0"/>
        <a:buChar char="•"/>
        <a:defRPr sz="8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720" indent="-822960" algn="r" defTabSz="3291840" rtl="1" eaLnBrk="1" latinLnBrk="0" hangingPunct="1">
        <a:spcBef>
          <a:spcPct val="20000"/>
        </a:spcBef>
        <a:buFont typeface="Arial" pitchFamily="34" charset="0"/>
        <a:buChar char="–"/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7406640" indent="-822960" algn="r" defTabSz="3291840" rtl="1" eaLnBrk="1" latinLnBrk="0" hangingPunct="1">
        <a:spcBef>
          <a:spcPct val="20000"/>
        </a:spcBef>
        <a:buFont typeface="Arial" pitchFamily="34" charset="0"/>
        <a:buChar char="»"/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9052560" indent="-822960" algn="r" defTabSz="3291840" rtl="1" eaLnBrk="1" latinLnBrk="0" hangingPunct="1">
        <a:spcBef>
          <a:spcPct val="20000"/>
        </a:spcBef>
        <a:buFont typeface="Arial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0698480" indent="-822960" algn="r" defTabSz="3291840" rtl="1" eaLnBrk="1" latinLnBrk="0" hangingPunct="1">
        <a:spcBef>
          <a:spcPct val="20000"/>
        </a:spcBef>
        <a:buFont typeface="Arial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2344400" indent="-822960" algn="r" defTabSz="3291840" rtl="1" eaLnBrk="1" latinLnBrk="0" hangingPunct="1">
        <a:spcBef>
          <a:spcPct val="20000"/>
        </a:spcBef>
        <a:buFont typeface="Arial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3990320" indent="-822960" algn="r" defTabSz="3291840" rtl="1" eaLnBrk="1" latinLnBrk="0" hangingPunct="1">
        <a:spcBef>
          <a:spcPct val="20000"/>
        </a:spcBef>
        <a:buFont typeface="Arial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2pPr>
      <a:lvl3pPr marL="329184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6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4pPr>
      <a:lvl5pPr marL="658368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5pPr>
      <a:lvl6pPr marL="822960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6pPr>
      <a:lvl7pPr marL="987552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7pPr>
      <a:lvl8pPr marL="1152144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8pPr>
      <a:lvl9pPr marL="13167360" algn="r" defTabSz="3291840" rtl="1" eaLnBrk="1" latinLnBrk="0" hangingPunct="1">
        <a:defRPr sz="6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415291" y="316724"/>
            <a:ext cx="4571855" cy="368471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6" name="Rounded Rectangle 5"/>
          <p:cNvSpPr/>
          <p:nvPr/>
        </p:nvSpPr>
        <p:spPr>
          <a:xfrm>
            <a:off x="5688807" y="970330"/>
            <a:ext cx="13377907" cy="1643074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9" name="Rounded Rectangle 8"/>
          <p:cNvSpPr/>
          <p:nvPr/>
        </p:nvSpPr>
        <p:spPr>
          <a:xfrm>
            <a:off x="12863647" y="6428477"/>
            <a:ext cx="11430080" cy="8693246"/>
          </a:xfrm>
          <a:prstGeom prst="roundRect">
            <a:avLst>
              <a:gd name="adj" fmla="val 814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Rounded Rectangle 9"/>
          <p:cNvSpPr/>
          <p:nvPr/>
        </p:nvSpPr>
        <p:spPr>
          <a:xfrm>
            <a:off x="4152552" y="4354494"/>
            <a:ext cx="16430740" cy="1643074"/>
          </a:xfrm>
          <a:prstGeom prst="roundRect">
            <a:avLst>
              <a:gd name="adj" fmla="val 500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2" name="TextBox 1"/>
          <p:cNvSpPr txBox="1"/>
          <p:nvPr/>
        </p:nvSpPr>
        <p:spPr>
          <a:xfrm>
            <a:off x="4142855" y="4701809"/>
            <a:ext cx="164307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نویسندگان (فونت </a:t>
            </a:r>
            <a:r>
              <a:rPr lang="en-US" sz="2800" b="1" dirty="0">
                <a:cs typeface="B Lotus" panose="00000400000000000000" pitchFamily="2" charset="-78"/>
              </a:rPr>
              <a:t>B Lotus ,28 Bold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  <a:p>
            <a:pPr algn="ctr"/>
            <a:r>
              <a:rPr lang="fa-IR" sz="2400" b="1" dirty="0">
                <a:cs typeface="B Lotus" panose="00000400000000000000" pitchFamily="2" charset="-78"/>
              </a:rPr>
              <a:t>ایمیل (فونت </a:t>
            </a:r>
            <a:r>
              <a:rPr lang="en-US" sz="2400" b="1" dirty="0">
                <a:cs typeface="B Lotus" panose="00000400000000000000" pitchFamily="2" charset="-78"/>
              </a:rPr>
              <a:t>B Lotus ,24 Bold</a:t>
            </a:r>
            <a:r>
              <a:rPr lang="fa-IR" sz="2400" b="1" dirty="0">
                <a:cs typeface="B Lotus" panose="00000400000000000000" pitchFamily="2" charset="-78"/>
              </a:rPr>
              <a:t>)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867132" y="6428476"/>
            <a:ext cx="11430080" cy="19080605"/>
          </a:xfrm>
          <a:prstGeom prst="roundRect">
            <a:avLst>
              <a:gd name="adj" fmla="val 887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Rounded Rectangle 11"/>
          <p:cNvSpPr/>
          <p:nvPr/>
        </p:nvSpPr>
        <p:spPr>
          <a:xfrm>
            <a:off x="936278" y="27633289"/>
            <a:ext cx="23357449" cy="3906440"/>
          </a:xfrm>
          <a:prstGeom prst="roundRect">
            <a:avLst>
              <a:gd name="adj" fmla="val 1112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29032315" y="12701563"/>
            <a:ext cx="184731" cy="109260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sp>
        <p:nvSpPr>
          <p:cNvPr id="14" name="TextBox 13"/>
          <p:cNvSpPr txBox="1"/>
          <p:nvPr/>
        </p:nvSpPr>
        <p:spPr>
          <a:xfrm>
            <a:off x="906344" y="1533842"/>
            <a:ext cx="3643338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600" dirty="0">
                <a:cs typeface="B Nazanin" panose="00000400000000000000" pitchFamily="2" charset="-78"/>
              </a:rPr>
              <a:t>لوگو</a:t>
            </a:r>
          </a:p>
          <a:p>
            <a:pPr algn="ctr"/>
            <a:r>
              <a:rPr lang="fa-IR" sz="3600" dirty="0">
                <a:cs typeface="B Nazanin" panose="00000400000000000000" pitchFamily="2" charset="-78"/>
              </a:rPr>
              <a:t> دانشگاه / موسسه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10928" y="1351422"/>
            <a:ext cx="6984776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عنوان (فونت </a:t>
            </a:r>
            <a:r>
              <a:rPr lang="en-US" sz="4000" smtClean="0">
                <a:cs typeface="B Titr" panose="00000700000000000000" pitchFamily="2" charset="-78"/>
              </a:rPr>
              <a:t>B titr,40</a:t>
            </a:r>
            <a:r>
              <a:rPr lang="fa-IR" sz="4000" dirty="0">
                <a:cs typeface="B Titr" panose="00000700000000000000" pitchFamily="2" charset="-78"/>
              </a:rPr>
              <a:t>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202423" y="6976285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مقدمه (فونت </a:t>
            </a:r>
            <a:r>
              <a:rPr lang="en-US" sz="2800" b="1" dirty="0">
                <a:cs typeface="B Lotus" panose="00000400000000000000" pitchFamily="2" charset="-78"/>
              </a:rPr>
              <a:t>B Lotus ,28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863647" y="15625961"/>
            <a:ext cx="11430080" cy="9883120"/>
          </a:xfrm>
          <a:prstGeom prst="roundRect">
            <a:avLst>
              <a:gd name="adj" fmla="val 97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algn="ctr" defTabSz="3291840" rtl="0" eaLnBrk="1" latinLnBrk="0" hangingPunct="1"/>
            <a:endParaRPr lang="fa-IR"/>
          </a:p>
        </p:txBody>
      </p:sp>
      <p:sp>
        <p:nvSpPr>
          <p:cNvPr id="19" name="TextBox 18"/>
          <p:cNvSpPr txBox="1"/>
          <p:nvPr/>
        </p:nvSpPr>
        <p:spPr>
          <a:xfrm>
            <a:off x="16202423" y="1602440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مواد و روشها  (فونت </a:t>
            </a:r>
            <a:r>
              <a:rPr lang="en-US" sz="2800" b="1" dirty="0">
                <a:cs typeface="B Lotus" panose="00000400000000000000" pitchFamily="2" charset="-78"/>
              </a:rPr>
              <a:t>B Lotus ,28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05908" y="6714675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نتایج و بحث (فونت </a:t>
            </a:r>
            <a:r>
              <a:rPr lang="en-US" sz="2800" b="1" dirty="0">
                <a:cs typeface="B Lotus" panose="00000400000000000000" pitchFamily="2" charset="-78"/>
              </a:rPr>
              <a:t>B Lotus ,28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9541199" y="27962753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>
                <a:cs typeface="B Lotus" panose="00000400000000000000" pitchFamily="2" charset="-78"/>
              </a:rPr>
              <a:t>منابع  (فونت </a:t>
            </a:r>
            <a:r>
              <a:rPr lang="en-US" sz="2800" b="1" dirty="0">
                <a:cs typeface="B Lotus" panose="00000400000000000000" pitchFamily="2" charset="-78"/>
              </a:rPr>
              <a:t>B Lotus ,28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C8FA28FE-38B1-3743-AB54-17FF1ABFE9F4}"/>
              </a:ext>
            </a:extLst>
          </p:cNvPr>
          <p:cNvSpPr/>
          <p:nvPr/>
        </p:nvSpPr>
        <p:spPr>
          <a:xfrm>
            <a:off x="936278" y="26032442"/>
            <a:ext cx="23357449" cy="115212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3291840" rtl="0" eaLnBrk="1" latinLnBrk="0" hangingPunct="1"/>
            <a:endParaRPr lang="en-US"/>
          </a:p>
        </p:txBody>
      </p:sp>
      <p:sp>
        <p:nvSpPr>
          <p:cNvPr id="23" name="TextBox 22"/>
          <p:cNvSpPr txBox="1"/>
          <p:nvPr/>
        </p:nvSpPr>
        <p:spPr>
          <a:xfrm>
            <a:off x="19049847" y="26346896"/>
            <a:ext cx="4752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800" b="1" dirty="0" smtClean="0">
                <a:cs typeface="B Lotus" panose="00000400000000000000" pitchFamily="2" charset="-78"/>
              </a:rPr>
              <a:t>سپاس گزاری  </a:t>
            </a:r>
            <a:r>
              <a:rPr lang="fa-IR" sz="2800" b="1" dirty="0">
                <a:cs typeface="B Lotus" panose="00000400000000000000" pitchFamily="2" charset="-78"/>
              </a:rPr>
              <a:t>(فونت </a:t>
            </a:r>
            <a:r>
              <a:rPr lang="en-US" sz="2800" b="1" dirty="0">
                <a:cs typeface="B Lotus" panose="00000400000000000000" pitchFamily="2" charset="-78"/>
              </a:rPr>
              <a:t>B Lotus ,28</a:t>
            </a:r>
            <a:r>
              <a:rPr lang="fa-IR" sz="2800" b="1" dirty="0">
                <a:cs typeface="B Lotus" panose="00000400000000000000" pitchFamily="2" charset="-78"/>
              </a:rPr>
              <a:t>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8306" y="464709"/>
            <a:ext cx="4801058" cy="36481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74</Words>
  <Application>Microsoft Office PowerPoint</Application>
  <PresentationFormat>Custom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Company>MRT www.Win2Farsi.com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 15-CC09X nia</dc:creator>
  <cp:lastModifiedBy>~Reihane~</cp:lastModifiedBy>
  <cp:revision>19</cp:revision>
  <dcterms:created xsi:type="dcterms:W3CDTF">2018-08-06T05:32:36Z</dcterms:created>
  <dcterms:modified xsi:type="dcterms:W3CDTF">2019-07-28T10:00:34Z</dcterms:modified>
</cp:coreProperties>
</file>